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spreadsheets/d/1se6MEAybvxT8crPV1tEDydAJDBXWvsk_io9PDxZ2RfI/edit?usp=sharing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a5def6ad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a5def6ad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-How we actually opened the safe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</a:t>
            </a:r>
            <a:r>
              <a:rPr lang="en" sz="1200"/>
              <a:t>Due to some unknown reason, the combination resets to “0000”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-The first combination tried in the the algorithm</a:t>
            </a:r>
            <a:endParaRPr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a5def6add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a5def6add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a5def6add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a5def6add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a5def6ad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a5def6ad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a5def6add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a5def6ad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a5def6ad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a5def6ad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a5def6add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a5def6add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https://docs.google.com/spreadsheets/d/1se6MEAybvxT8crPV1tEDydAJDBXWvsk_io9PDxZ2RfI/edit?usp=sharing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a5def6ad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a5def6ad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a5def6add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a5def6add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a5def6add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a5def6add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a5def6add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a5def6add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sr5q3E_nP2V0eSw8IUdkYVeswaX60j1B/view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4.jpg"/><Relationship Id="rId5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Safecracking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 Ryan, Laney Winkler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205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“0000” Paradox</a:t>
            </a:r>
            <a:endParaRPr sz="3600"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0612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Ruled out Theories</a:t>
            </a:r>
            <a:endParaRPr b="1" sz="24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Does not happen on power cycle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Does not happen when all wires are shorted together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Does not happen when too many combinations are added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Current Theories</a:t>
            </a:r>
            <a:endParaRPr b="1" sz="24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A “button” is pushed for a certain amount of time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A certain pattern of wires are shorted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375" y="0"/>
            <a:ext cx="3857623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/>
          <p:nvPr/>
        </p:nvSpPr>
        <p:spPr>
          <a:xfrm>
            <a:off x="136900" y="558775"/>
            <a:ext cx="73356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FFFFFF"/>
                </a:solidFill>
              </a:rPr>
              <a:t>Safe = Cracked</a:t>
            </a:r>
            <a:endParaRPr sz="5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4" title="Safecracking Success!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7755" y="0"/>
            <a:ext cx="3686245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470375" y="511300"/>
            <a:ext cx="4502100" cy="47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" sz="3000">
                <a:solidFill>
                  <a:srgbClr val="FFFFFF"/>
                </a:solidFill>
              </a:rPr>
              <a:t>Key pads use a 4x4 matrix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" sz="3000">
                <a:solidFill>
                  <a:srgbClr val="FFFFFF"/>
                </a:solidFill>
              </a:rPr>
              <a:t>1 number on the keypad is controlled by shorting two wires in the matrix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500" y="0"/>
            <a:ext cx="8239000" cy="522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125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to Cycle through Possible Combinations</a:t>
            </a:r>
            <a:endParaRPr/>
          </a:p>
        </p:txBody>
      </p:sp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525" y="919225"/>
            <a:ext cx="3880958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6"/>
          <p:cNvPicPr preferRelativeResize="0"/>
          <p:nvPr/>
        </p:nvPicPr>
        <p:blipFill rotWithShape="1">
          <a:blip r:embed="rId4">
            <a:alphaModFix/>
          </a:blip>
          <a:srcRect b="0" l="-6190" r="6190" t="0"/>
          <a:stretch/>
        </p:blipFill>
        <p:spPr>
          <a:xfrm>
            <a:off x="4858258" y="919225"/>
            <a:ext cx="349831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114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to Open Safe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75" y="661250"/>
            <a:ext cx="8925799" cy="429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I2C LCD Display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5963" y="95188"/>
            <a:ext cx="3571875" cy="105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200" y="1951925"/>
            <a:ext cx="3895527" cy="2921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7025" y="1951926"/>
            <a:ext cx="3895527" cy="2921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194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71675"/>
            <a:ext cx="4391025" cy="427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1025" y="128575"/>
            <a:ext cx="4667250" cy="488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228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Lockout Timer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131775" y="1152475"/>
            <a:ext cx="3934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Accessed the safe’s power supply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relay to short wires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Decreased opening time from </a:t>
            </a:r>
            <a:r>
              <a:rPr b="1" lang="en"/>
              <a:t>7.5 Days to 13.8 Hours</a:t>
            </a:r>
            <a:r>
              <a:rPr lang="en"/>
              <a:t> (max try time)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6549" y="1260850"/>
            <a:ext cx="4701825" cy="30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Photocell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 rotWithShape="1">
          <a:blip r:embed="rId3">
            <a:alphaModFix/>
          </a:blip>
          <a:srcRect b="7" l="7362" r="15548" t="24509"/>
          <a:stretch/>
        </p:blipFill>
        <p:spPr>
          <a:xfrm>
            <a:off x="0" y="1260800"/>
            <a:ext cx="5286403" cy="388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6388" y="0"/>
            <a:ext cx="3857623" cy="5143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